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1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5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2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2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D706A1-FAEA-4B86-B1EF-2A8E259D3D2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3833CC-88C7-4B41-A33A-C94BDF1074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4AC0EC6-79AB-48D0-AA92-FCE7167162DE}"/>
              </a:ext>
            </a:extLst>
          </p:cNvPr>
          <p:cNvSpPr/>
          <p:nvPr/>
        </p:nvSpPr>
        <p:spPr>
          <a:xfrm>
            <a:off x="2189746" y="2322095"/>
            <a:ext cx="7315201" cy="2947737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CC6FFC-C5D6-4D9C-BA8B-EAB19115D8A7}"/>
              </a:ext>
            </a:extLst>
          </p:cNvPr>
          <p:cNvSpPr txBox="1"/>
          <p:nvPr/>
        </p:nvSpPr>
        <p:spPr>
          <a:xfrm>
            <a:off x="2795954" y="2724961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8B45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ГРУШКА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Найменшу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дівчат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«грушку»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підкидають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руках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наша грушка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цвіт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полів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ненька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цвіт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полів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ненька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наша грушка от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от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от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нашій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грушці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пора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цвісти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пора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цвісти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нашій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грушці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пора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родити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пора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родити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нашу грушку пора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трусити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пора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трусити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«грушку»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трясуть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3BD337-1822-499E-AE13-7B45DD5CE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68" y="0"/>
            <a:ext cx="3517232" cy="35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1871003" y="1209822"/>
            <a:ext cx="8680691" cy="4360983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38B0D9-4923-443E-ABBE-1CF16CC69752}"/>
              </a:ext>
            </a:extLst>
          </p:cNvPr>
          <p:cNvSpPr txBox="1"/>
          <p:nvPr/>
        </p:nvSpPr>
        <p:spPr>
          <a:xfrm>
            <a:off x="1871003" y="2043168"/>
            <a:ext cx="88063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2F4F4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ЩІТКА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Хлопці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дівчата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один за одним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кладуть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руки на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плечі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попереднього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Першим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стоїть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найменший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Ведучий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ходить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навколо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ряду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щі-щітка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маленька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Скажи, скажи, де твоя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ненька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На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морковці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сиділа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сиділа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Дрібний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мачок дзю00бала,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дзюбала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дзюб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дзюб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дзюбанець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три копи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гребінець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чотири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щітки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Кошелькові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ведучий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останнього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руку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вже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вдвох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обходять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ряд,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співаючи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Так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повторюється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аж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поки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залишиться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найменший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Тоді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гуртом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підкидають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A3AFF1-618A-4C86-BE35-8067A8D31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91"/>
          <a:stretch/>
        </p:blipFill>
        <p:spPr>
          <a:xfrm>
            <a:off x="2442411" y="2835353"/>
            <a:ext cx="1786588" cy="17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1244077" y="2015499"/>
            <a:ext cx="9920980" cy="341779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57CEBD-FC08-423C-9C65-B00DDCE221F0}"/>
              </a:ext>
            </a:extLst>
          </p:cNvPr>
          <p:cNvSpPr txBox="1"/>
          <p:nvPr/>
        </p:nvSpPr>
        <p:spPr>
          <a:xfrm>
            <a:off x="3049172" y="2447124"/>
            <a:ext cx="60983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ГОРЮ-ДУБ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двоє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пара за парою. Один — «горю-дуб»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попереду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віддалі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Горю, горю,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палаю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схочу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спіймаю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Раз, два, три!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Біжіть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Перша пара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біжить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«горю-дуба» і,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розірвавши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руки,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намагається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оббігти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двох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боків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знов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з’єднатися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«горю-дуб»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когось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спіймав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ним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позад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усіх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хто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залишився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без пари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«горю-дубом».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B49F57-6594-48EF-AFBE-9512E50DE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" y="2447124"/>
            <a:ext cx="3252349" cy="29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1467853" y="759655"/>
            <a:ext cx="9192126" cy="5964702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8B45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КВОЧКА</a:t>
            </a:r>
            <a:r>
              <a:rPr lang="ru-RU" sz="1600" dirty="0">
                <a:solidFill>
                  <a:srgbClr val="8B45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Шуліка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сидить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порпаючись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землі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«Квочка» з «курчатами»,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тримаються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одне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одного,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підходить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нього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робиш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Пічку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копаю.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Запалити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вогник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вогник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Приставити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горщик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горщик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На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окріпчик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тобі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окріпчик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Твоїм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дітям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очі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випарювати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за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Щоб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лізли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городчик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Позакладай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 й 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лізти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Я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закладаю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вони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лізуть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Закладай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дилями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ломаччям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хворостом, вилами, рогачами,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коцюбами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столом,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мисником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ложками, мисками,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скатертиною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Я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закладаю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вони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лізуть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Я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закладаю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вони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лізуть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Кидається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«курчат».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Гай, гай, гай!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Квок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!..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Квок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!..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Квок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!..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Спіймавши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курча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шуліка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одводить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себе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знов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кидається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Переловивши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всіх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шуліка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став «квочкою».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CD7D58-0FA5-4F3F-84EC-C8B563CDC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83" y="1509462"/>
            <a:ext cx="2505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9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740897" y="457200"/>
            <a:ext cx="10583595" cy="522614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9C6F34-B9F9-4C50-A82B-6B6C5C77554C}"/>
              </a:ext>
            </a:extLst>
          </p:cNvPr>
          <p:cNvSpPr txBox="1"/>
          <p:nvPr/>
        </p:nvSpPr>
        <p:spPr>
          <a:xfrm>
            <a:off x="740897" y="457200"/>
            <a:ext cx="1080398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i="1" dirty="0">
                <a:solidFill>
                  <a:srgbClr val="0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Дівчатка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та хлопчики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коло,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побравшись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Обраний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ховається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кущі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просять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зайди к нам,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Сіренький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сіренький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зайди к нам,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да кося, зайди к нам.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виходить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кущів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серед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кола.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Тоді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знову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лягай спать,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сіренький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лягай спать.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лягає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Тоді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знову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приспівують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вставай,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Сіренький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вставай,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да кося, вставай.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Тоді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просять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умитись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взутись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причесатись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робить усе,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загадують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і,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нарешті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кажуть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вдар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тропачка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Сіренький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сіренький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вдар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тропачка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Ой да кося,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вдар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тропачка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Заїнько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танцює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вибирає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іншого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свою роль а сам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коло.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E41FF5-989D-4B45-9160-5742ADFF4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25" y="1064349"/>
            <a:ext cx="2160860" cy="2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1118936" y="1280160"/>
            <a:ext cx="9456823" cy="4603282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CFE66E-82F4-4FFE-A98D-4471B6E8D8AE}"/>
              </a:ext>
            </a:extLst>
          </p:cNvPr>
          <p:cNvSpPr txBox="1"/>
          <p:nvPr/>
        </p:nvSpPr>
        <p:spPr>
          <a:xfrm>
            <a:off x="1371601" y="1515979"/>
            <a:ext cx="9204158" cy="4434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4B008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 І МИША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Дітлахи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беруться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руки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коло (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танок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а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двоє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хлопець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дівчина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усередині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Коли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танок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піднімає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руки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вгору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тікає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«кота». А коли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кіт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намагається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проскочити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мишею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»,— руки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опускають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до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нори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нори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до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золотої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комори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Мишка 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нірку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котик за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ніжку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Ходи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сюди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.—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 то за мишка —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втече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 то за котик —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дожене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Мишка 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нірку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 котик за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ніжку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Ходи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сюди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ходи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сюди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Якщо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котові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вдасться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спіймати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«мишку»,—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міняються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ролями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B9E29D-2D99-474D-94EC-6203C12C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2" y="2517732"/>
            <a:ext cx="2402306" cy="29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1888958" y="1648326"/>
            <a:ext cx="8349916" cy="3296654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B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 І ЛИСИЧКА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«Вовк»,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присівши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ямку,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решта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— «лисичка» з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лисенятами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—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ходять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навколо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нього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приказують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Тричі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двічі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обкружусь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Вовку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вічі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подивлюсь.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Потім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«лисичка»,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йде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попереду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перемовляється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вовком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Ворче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вовче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дай води!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верби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Боюся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жаб!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Так потопчи!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Усі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починають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тупотіти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ногами, а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вовк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тим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часом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намагається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спіймати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лисенят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97A487-29A8-4EB8-900C-11D8307C8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>
          <a:xfrm>
            <a:off x="9933260" y="2120514"/>
            <a:ext cx="1900990" cy="26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4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2302042" y="766098"/>
            <a:ext cx="7587916" cy="558657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B02D95-D616-421A-B015-6B4CB80070DB}"/>
              </a:ext>
            </a:extLst>
          </p:cNvPr>
          <p:cNvSpPr txBox="1"/>
          <p:nvPr/>
        </p:nvSpPr>
        <p:spPr>
          <a:xfrm>
            <a:off x="2598821" y="1075144"/>
            <a:ext cx="72911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marR="47625" algn="ctr"/>
            <a:r>
              <a:rPr lang="ru-RU" sz="1600" b="1" dirty="0">
                <a:solidFill>
                  <a:srgbClr val="A5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КОЗИ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«Коза»,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йдучи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 дому,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наказує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козенятам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Сидіть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дома,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ліс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дрова.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каші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наварю,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Молока принесу.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Вони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сідають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купкою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чекають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Приходить «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робите?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Граємось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Скачемо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Кашу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їмо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А де ж ваша мамка?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Пішла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ліс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 дрова.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    Ваша мамка дика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з’їла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гнилого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індика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цьому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кидається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на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козенят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 Кого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піймає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вовком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». «Коза»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проганяв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його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й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знов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наказує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Сидіть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дома,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 по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травичку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піду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Вам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суничок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назбираю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Гра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починається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спочатку</a:t>
            </a:r>
            <a:r>
              <a:rPr lang="ru-RU" sz="1600" i="1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721D49-5A94-4E4F-9DEC-F149D974B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0" y="260772"/>
            <a:ext cx="3762786" cy="38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7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37A33D-FE1A-4E75-833F-BC16C3EA9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77" y="0"/>
            <a:ext cx="9703845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92786BB-437F-4156-976D-1CCAFD85937D}"/>
              </a:ext>
            </a:extLst>
          </p:cNvPr>
          <p:cNvSpPr/>
          <p:nvPr/>
        </p:nvSpPr>
        <p:spPr>
          <a:xfrm>
            <a:off x="2442412" y="1973179"/>
            <a:ext cx="7411452" cy="3693695"/>
          </a:xfrm>
          <a:prstGeom prst="roundRect">
            <a:avLst>
              <a:gd name="adj" fmla="val 1921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7625" marR="47625" algn="ctr"/>
            <a:r>
              <a:rPr lang="ru-RU" sz="1600" b="1" dirty="0">
                <a:solidFill>
                  <a:srgbClr val="B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Діти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стають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коло й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співають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Посередині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імітує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слова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пісні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бачив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шкіру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воді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моче?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Ой так, так, братику,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шкіру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воді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моче.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бачив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шкіру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натягає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Ой так, братику, так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шкіру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натягає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бачив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черевички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шиє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Ой так, братику, так черевички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шиє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А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бачив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гвіздки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забиває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Ой так, братику, так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гвіздки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забивав.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бачив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як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шевчик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у свято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танцює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47625" algn="ctr"/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Ой так, так у свято </a:t>
            </a:r>
            <a:r>
              <a:rPr lang="ru-RU" sz="1600" dirty="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танцює</a:t>
            </a:r>
            <a:r>
              <a:rPr lang="ru-RU" sz="1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B1D480-8790-452D-908E-F906D01F8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6" y="2991850"/>
            <a:ext cx="164592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82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</TotalTime>
  <Words>39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5</cp:revision>
  <dcterms:created xsi:type="dcterms:W3CDTF">2023-01-29T11:20:02Z</dcterms:created>
  <dcterms:modified xsi:type="dcterms:W3CDTF">2023-03-12T15:57:00Z</dcterms:modified>
</cp:coreProperties>
</file>