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5" r:id="rId3"/>
    <p:sldId id="280" r:id="rId4"/>
    <p:sldId id="282" r:id="rId5"/>
    <p:sldId id="27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07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8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01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34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55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7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0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64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46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22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22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36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F37A33D-FE1A-4E75-833F-BC16C3EA9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77" y="0"/>
            <a:ext cx="9703845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792786BB-437F-4156-976D-1CCAFD85937D}"/>
              </a:ext>
            </a:extLst>
          </p:cNvPr>
          <p:cNvSpPr/>
          <p:nvPr/>
        </p:nvSpPr>
        <p:spPr>
          <a:xfrm>
            <a:off x="2117558" y="1263316"/>
            <a:ext cx="7676147" cy="4343400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7625" marR="47625" algn="ctr"/>
            <a:r>
              <a:rPr lang="ru-RU" sz="1600" b="1" dirty="0">
                <a:solidFill>
                  <a:srgbClr val="B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КІТ І МИШІ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Миші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у ряд та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тримають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одне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одного за пояс.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Кіт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попереду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багацько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стозі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мишей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Копа.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А не бояться кота?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Кіт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обернеться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—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мишу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зловить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чорта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з’їсть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цьому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кіт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намагається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розвернутись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і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спіймати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одну з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мишей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що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стоять у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кінці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ряду, але ряд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вивертається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протилежний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бік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відтягуючи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й «кота».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Якщо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котові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вдасться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схитрувати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і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піймати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мишу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він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ставить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її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 собою.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Гра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продовжується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47E1C0E-0F3B-4F73-80F0-34628C7C3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3" y="-144379"/>
            <a:ext cx="2419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1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F37A33D-FE1A-4E75-833F-BC16C3EA9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82" y="0"/>
            <a:ext cx="9703845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792786BB-437F-4156-976D-1CCAFD85937D}"/>
              </a:ext>
            </a:extLst>
          </p:cNvPr>
          <p:cNvSpPr/>
          <p:nvPr/>
        </p:nvSpPr>
        <p:spPr>
          <a:xfrm>
            <a:off x="1900989" y="1816768"/>
            <a:ext cx="8481449" cy="3272590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7625" marR="47625" algn="ctr"/>
            <a:r>
              <a:rPr lang="ru-RU" sz="1600" b="1" dirty="0">
                <a:solidFill>
                  <a:srgbClr val="8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ВІДЬМА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Діти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міцно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узявшись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 руки,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створюють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коло й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співають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Відьма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ходить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поміж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ними й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б’є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їх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 руках.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Ходить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відьма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 бору, по бору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 рве траву лебеду, лебеду,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ж вона рве,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Три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беремочки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кладе,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відьмо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ой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лиса,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Пріч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од мене!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Тоді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відьма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грудьми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навалюється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на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стиснуті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руки,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щоб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розірвати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коло.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Якщо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вона не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вирветься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починається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ера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спочатку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Якщо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ж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розіб’є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руки й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утече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кидаються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навздогін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Хто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піймав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— сам став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відьмою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62DA010-6655-47D5-9431-D4722E650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" y="192506"/>
            <a:ext cx="2419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3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F37A33D-FE1A-4E75-833F-BC16C3EA9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77" y="0"/>
            <a:ext cx="9703845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792786BB-437F-4156-976D-1CCAFD85937D}"/>
              </a:ext>
            </a:extLst>
          </p:cNvPr>
          <p:cNvSpPr/>
          <p:nvPr/>
        </p:nvSpPr>
        <p:spPr>
          <a:xfrm>
            <a:off x="2887579" y="1070811"/>
            <a:ext cx="6545179" cy="3777915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ДРІБУ, ДРІБУ, ДРІБУШЕЧКИ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Двоє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дітей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беруться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 руки і,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швидко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обертаючись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приговорюють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Дрібу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дрібу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дрібушечки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Наїлася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петрушечки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Гей, гей, до води,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Наїлася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лободи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Дрібу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дрібу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дрібушечки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Наїлися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галушечки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від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води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пішки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Наїлись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лемішки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259D1AA-9550-4533-84AE-668AA79D9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8" y="2471207"/>
            <a:ext cx="4644191" cy="409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3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F37A33D-FE1A-4E75-833F-BC16C3EA9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77" y="0"/>
            <a:ext cx="9703845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792786BB-437F-4156-976D-1CCAFD85937D}"/>
              </a:ext>
            </a:extLst>
          </p:cNvPr>
          <p:cNvSpPr/>
          <p:nvPr/>
        </p:nvSpPr>
        <p:spPr>
          <a:xfrm>
            <a:off x="2273968" y="1552073"/>
            <a:ext cx="7194885" cy="3753854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7625" marR="47625" algn="ctr"/>
            <a:r>
              <a:rPr lang="ru-RU" sz="1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ІРВУ, ІРВУ ГОРІШЕЧКИ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«Вовк»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десь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ховається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а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діти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рвучи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траву,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примовляють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Ірву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ірву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горішечки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 боюсь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вовка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нітрішечки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Вовк за горою,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 я за другою.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Вовк у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жупані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 я в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сарафані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Усі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розбігаються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а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вовк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доганяє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й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забирає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шапку (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хустку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). Коли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всіх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переловить,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кожен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викуповує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своє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даючи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взамін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фантик.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16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C4D2CFE-0778-4F51-94C6-17967D8CB873}"/>
              </a:ext>
            </a:extLst>
          </p:cNvPr>
          <p:cNvSpPr txBox="1"/>
          <p:nvPr/>
        </p:nvSpPr>
        <p:spPr>
          <a:xfrm>
            <a:off x="5852530" y="1852861"/>
            <a:ext cx="6098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" marR="47625" algn="ctr"/>
            <a:r>
              <a:rPr lang="ru-RU" sz="105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і» у жменю </a:t>
            </a:r>
            <a:r>
              <a:rPr lang="ru-RU" sz="105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піску</a:t>
            </a:r>
            <a:r>
              <a:rPr lang="ru-RU" sz="105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05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абощо</a:t>
            </a:r>
            <a:r>
              <a:rPr lang="ru-RU" sz="105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ru-RU" sz="12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BADE94A-DD2F-4E2F-B1FC-C302B8B1C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02" y="-252663"/>
            <a:ext cx="2419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4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F37A33D-FE1A-4E75-833F-BC16C3EA9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77" y="0"/>
            <a:ext cx="9703845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792786BB-437F-4156-976D-1CCAFD85937D}"/>
              </a:ext>
            </a:extLst>
          </p:cNvPr>
          <p:cNvSpPr/>
          <p:nvPr/>
        </p:nvSpPr>
        <p:spPr>
          <a:xfrm>
            <a:off x="2767262" y="2165128"/>
            <a:ext cx="6677527" cy="2800767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1D0E3E3-5691-432C-A2F8-7548374AB182}"/>
              </a:ext>
            </a:extLst>
          </p:cNvPr>
          <p:cNvSpPr txBox="1"/>
          <p:nvPr/>
        </p:nvSpPr>
        <p:spPr>
          <a:xfrm>
            <a:off x="3049172" y="2320167"/>
            <a:ext cx="609834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" marR="47625" algn="ctr"/>
            <a:r>
              <a:rPr lang="ru-RU" sz="1600" b="1" dirty="0">
                <a:solidFill>
                  <a:srgbClr val="B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ПАНАС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Одному з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дітей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зав’язують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хусткою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очі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ставлять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його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біля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порога й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говорять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Панас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Панас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 лови нас.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тобі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коробочку груш,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 мене не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воруш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цьому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розбігаються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Якщо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Панас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когось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піймає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міняється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 ним ролями.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1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1B76FDD-6F2B-49B5-82DC-ED67F128A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77" y="-481263"/>
            <a:ext cx="2419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2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157</TotalTime>
  <Words>72</Words>
  <Application>Microsoft Office PowerPoint</Application>
  <PresentationFormat>Широкоэкранный</PresentationFormat>
  <Paragraphs>21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Times New Roman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Пользователь Windows</cp:lastModifiedBy>
  <cp:revision>8</cp:revision>
  <dcterms:created xsi:type="dcterms:W3CDTF">2023-01-29T11:20:02Z</dcterms:created>
  <dcterms:modified xsi:type="dcterms:W3CDTF">2023-03-12T16:03:41Z</dcterms:modified>
</cp:coreProperties>
</file>